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6" r:id="rId4"/>
    <p:sldId id="261" r:id="rId5"/>
    <p:sldId id="259" r:id="rId6"/>
    <p:sldId id="260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jp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482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64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089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759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184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90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73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1865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4798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839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33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01BC9C1-A782-4D3A-AE77-B610D08B33DC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A918F47B-0B22-45C7-8194-ABFB884D6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3400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D6D6F7-43A4-2A97-BF25-2517EBCDB1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2D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게임프로그래밍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C90A107-B877-952E-1E45-DE1142DCA5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2021182030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이재민</a:t>
            </a:r>
          </a:p>
        </p:txBody>
      </p:sp>
      <p:pic>
        <p:nvPicPr>
          <p:cNvPr id="24" name="비디오 23">
            <a:hlinkClick r:id="" action="ppaction://media"/>
            <a:extLst>
              <a:ext uri="{FF2B5EF4-FFF2-40B4-BE49-F238E27FC236}">
                <a16:creationId xmlns:a16="http://schemas.microsoft.com/office/drawing/2014/main" id="{140E1CB0-3B81-7EA6-C2C1-ACB5E51B7F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50829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6"/>
    </mc:Choice>
    <mc:Fallback>
      <p:transition spd="slow" advTm="5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2E0947-2639-E2D1-ACA0-B61AA31FB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핵심 컨셉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및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재미 요소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A9B917-34DB-5E79-5A95-342CC0F03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핵심 컨셉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스테이지마다 유저 캐릭터와 몬스터 캐릭터의 격투가 진행되는 격투게임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재미 요소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유저의 조작에 의한 격투 플레이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복잡하거나 어렵지 않은 조작법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스테이지 별 난이도 조절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5" name="비디오 14">
            <a:hlinkClick r:id="" action="ppaction://media"/>
            <a:extLst>
              <a:ext uri="{FF2B5EF4-FFF2-40B4-BE49-F238E27FC236}">
                <a16:creationId xmlns:a16="http://schemas.microsoft.com/office/drawing/2014/main" id="{4E0167FF-CA80-A31C-7B13-233DEDB5F1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74476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40"/>
    </mc:Choice>
    <mc:Fallback>
      <p:transition spd="slow" advTm="23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A73DCB-0CE0-97C7-067E-A302CB8E3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진행흐름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B0B5DA-8195-24BC-D9D9-5D37F51FD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총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개의 스테이지가 존재한다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다음 스테이지로 갈수록 난이도가 올라간다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	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스테이지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1 –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일반 몬스터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</a:p>
          <a:p>
            <a:pPr marL="0" indent="0">
              <a:buNone/>
            </a:pP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	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스테이지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 –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일반 몬스터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</a:p>
          <a:p>
            <a:pPr marL="0" indent="0">
              <a:buNone/>
            </a:pP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	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스테이지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3 –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보스 몬스터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</a:p>
          <a:p>
            <a:pPr marL="0" indent="0">
              <a:buNone/>
            </a:pP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유저는 마지막 스테이지를 통과해야 게임에서 승리할 수 있다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	</a:t>
            </a:r>
          </a:p>
          <a:p>
            <a:pPr marL="0" indent="0">
              <a:buNone/>
            </a:pP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9" name="비디오 8">
            <a:hlinkClick r:id="" action="ppaction://media"/>
            <a:extLst>
              <a:ext uri="{FF2B5EF4-FFF2-40B4-BE49-F238E27FC236}">
                <a16:creationId xmlns:a16="http://schemas.microsoft.com/office/drawing/2014/main" id="{D5A8CD74-C204-DFC4-C2DA-874F72875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39441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17"/>
    </mc:Choice>
    <mc:Fallback>
      <p:transition spd="slow" advTm="20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05040-D5F9-12E7-A8C7-8E1EDFB4FB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CCCC6E-0AC2-7635-E0A7-A346E8003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진행흐름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(STAGE 1)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오브젝트 배치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유저 캐릭터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왼쪽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몬스터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오른쪽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몬스터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적 기본 몬스터 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마리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endParaRPr lang="ko-KR" altLang="en-US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4" name="내용 개체 틀 3" descr="텍스트, 도표, 스케치, 그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CDC9C5E-29D1-63A8-9733-A6E9473107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1138621"/>
            <a:ext cx="7315200" cy="4571233"/>
          </a:xfrm>
        </p:spPr>
      </p:pic>
      <p:pic>
        <p:nvPicPr>
          <p:cNvPr id="8" name="비디오 7">
            <a:hlinkClick r:id="" action="ppaction://media"/>
            <a:extLst>
              <a:ext uri="{FF2B5EF4-FFF2-40B4-BE49-F238E27FC236}">
                <a16:creationId xmlns:a16="http://schemas.microsoft.com/office/drawing/2014/main" id="{872FB62B-3BA3-18BD-63A2-C00FEC0BB7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71250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58"/>
    </mc:Choice>
    <mc:Fallback>
      <p:transition spd="slow" advTm="184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2EF42E-4B93-0948-5456-8DC13EF80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7CF9CC-CDAF-70F5-CB4A-CAA8C92C0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진행흐름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(STAGE 2)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오브젝트 배치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유저 캐릭터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가운데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몬스터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왼쪽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1,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 오른쪽 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몬스터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적 기본 몬스터 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마리</a:t>
            </a:r>
          </a:p>
        </p:txBody>
      </p:sp>
      <p:pic>
        <p:nvPicPr>
          <p:cNvPr id="5" name="내용 개체 틀 4" descr="텍스트, 스케치, 그림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EAEDB92-E6A6-AD29-3882-7E803A6A77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1138621"/>
            <a:ext cx="7315200" cy="4571233"/>
          </a:xfrm>
        </p:spPr>
      </p:pic>
      <p:pic>
        <p:nvPicPr>
          <p:cNvPr id="6" name="비디오 5">
            <a:hlinkClick r:id="" action="ppaction://media"/>
            <a:extLst>
              <a:ext uri="{FF2B5EF4-FFF2-40B4-BE49-F238E27FC236}">
                <a16:creationId xmlns:a16="http://schemas.microsoft.com/office/drawing/2014/main" id="{833F541E-262F-9C66-7048-38D314DF6C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04355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72"/>
    </mc:Choice>
    <mc:Fallback>
      <p:transition spd="slow" advTm="13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B3977F-B3AE-6AEE-1328-25BBA666C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8A743F-4ACD-D69E-A822-78DE2F3D0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진행흐름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(STAGE 3)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오브젝트 배치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유저 캐릭터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왼쪽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몬스터 캐릭터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오른쪽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몬스터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적 보스 몬스터 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마리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5" name="내용 개체 틀 4" descr="텍스트, 도표, 스케치, 그림이(가) 표시된 사진">
            <a:extLst>
              <a:ext uri="{FF2B5EF4-FFF2-40B4-BE49-F238E27FC236}">
                <a16:creationId xmlns:a16="http://schemas.microsoft.com/office/drawing/2014/main" id="{B675646B-2CC0-FA8A-3032-A490CC60C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1138621"/>
            <a:ext cx="7315200" cy="4571233"/>
          </a:xfrm>
        </p:spPr>
      </p:pic>
      <p:pic>
        <p:nvPicPr>
          <p:cNvPr id="6" name="비디오 5">
            <a:hlinkClick r:id="" action="ppaction://media"/>
            <a:extLst>
              <a:ext uri="{FF2B5EF4-FFF2-40B4-BE49-F238E27FC236}">
                <a16:creationId xmlns:a16="http://schemas.microsoft.com/office/drawing/2014/main" id="{E60815E2-942C-48A1-7E8C-8ABA1AC643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77368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91"/>
    </mc:Choice>
    <mc:Fallback>
      <p:transition spd="slow" advTm="14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12AA84-E299-B9C3-C7B9-A6A40459A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개발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5938EE-F718-F118-6004-75F8DA3E4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스테이지 생성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메뉴 생성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유저 캐릭터 조작에 따른 모션 생성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4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유저 캐릭터 조작에 따른 공격 구현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5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적 캐릭터 배치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6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적 캐릭터 움직임 구현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7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적 캐릭터 자동 공격 구현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8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공격 히트 여부 판정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9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주차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공격 히트 여부 판정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2, UI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마무리</a:t>
            </a:r>
          </a:p>
        </p:txBody>
      </p:sp>
      <p:pic>
        <p:nvPicPr>
          <p:cNvPr id="9" name="비디오 8">
            <a:hlinkClick r:id="" action="ppaction://media"/>
            <a:extLst>
              <a:ext uri="{FF2B5EF4-FFF2-40B4-BE49-F238E27FC236}">
                <a16:creationId xmlns:a16="http://schemas.microsoft.com/office/drawing/2014/main" id="{12FA293D-EC59-299F-EB3B-C0D076DE57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86560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45"/>
    </mc:Choice>
    <mc:Fallback>
      <p:transition spd="slow" advTm="7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4A662F-33B7-B3D5-BC27-B96154DC1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게임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기획서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제목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장르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6FF272-B4FC-E742-D1C1-35DBE6BC4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게임 제목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싸이버펑크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게임마당에서 그대로 가져옴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장르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2D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격투게임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스토리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현대화된 도시 속에서 탈출하기 위한 주인공의 격투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7179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3F9B99-184C-C37F-01D3-CE13AF609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게임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기획서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조작방식</a:t>
            </a: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b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</a:rPr>
              <a:t>밸런스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A0E0C8-E434-3098-240D-3FE2FAAA6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방향키⬆️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점프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방향키⬅️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왼쪽으로 이동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방향키➡️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오른쪽으로 이동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스페이스 바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공격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밸런스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Hp: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캐릭터 및 몬스터의 체력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공격력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한 번 공격을 입힐 때 상대방의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Hp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감소량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유저 캐릭터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Hp.100 /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공격력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.30</a:t>
            </a:r>
          </a:p>
          <a:p>
            <a:pPr>
              <a:buFontTx/>
              <a:buChar char="-"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기본 적 몬스터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Hp.50 /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공격력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.10</a:t>
            </a:r>
          </a:p>
          <a:p>
            <a:pPr>
              <a:buFontTx/>
              <a:buChar char="-"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적 보스 몬스터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Hp.300 /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공격력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.30</a:t>
            </a:r>
          </a:p>
        </p:txBody>
      </p:sp>
    </p:spTree>
    <p:extLst>
      <p:ext uri="{BB962C8B-B14F-4D97-AF65-F5344CB8AC3E}">
        <p14:creationId xmlns:p14="http://schemas.microsoft.com/office/powerpoint/2010/main" val="857398441"/>
      </p:ext>
    </p:extLst>
  </p:cSld>
  <p:clrMapOvr>
    <a:masterClrMapping/>
  </p:clrMapOvr>
</p:sld>
</file>

<file path=ppt/theme/theme1.xml><?xml version="1.0" encoding="utf-8"?>
<a:theme xmlns:a="http://schemas.openxmlformats.org/drawingml/2006/main" name="틀">
  <a:themeElements>
    <a:clrScheme name="틀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틀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틀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틀</Template>
  <TotalTime>179</TotalTime>
  <Words>375</Words>
  <Application>Microsoft Office PowerPoint</Application>
  <PresentationFormat>와이드스크린</PresentationFormat>
  <Paragraphs>51</Paragraphs>
  <Slides>9</Slides>
  <Notes>0</Notes>
  <HiddenSlides>0</HiddenSlides>
  <MMClips>7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HY견고딕</vt:lpstr>
      <vt:lpstr>Corbel</vt:lpstr>
      <vt:lpstr>Wingdings 2</vt:lpstr>
      <vt:lpstr>틀</vt:lpstr>
      <vt:lpstr>2D 게임프로그래밍 프로젝트</vt:lpstr>
      <vt:lpstr>핵심 컨셉 및 재미 요소</vt:lpstr>
      <vt:lpstr>진행흐름</vt:lpstr>
      <vt:lpstr>진행흐름  (STAGE 1)  오브젝트 배치 - 유저 캐릭터: 왼쪽 - 몬스터: 오른쪽  몬스터 - 적 기본 몬스터 1마리 </vt:lpstr>
      <vt:lpstr>진행흐름  (STAGE 2)  오브젝트 배치 - 유저 캐릭터: 가운데 - 몬스터:    왼쪽1, 오른쪽 2  몬스터 - 적 기본 몬스터 3마리</vt:lpstr>
      <vt:lpstr>진행흐름  (STAGE 3)  오브젝트 배치 - 유저 캐릭터: 왼쪽 - 몬스터 캐릭터: 오른쪽  몬스터 - 적 보스 몬스터 1마리</vt:lpstr>
      <vt:lpstr>상세 개발 일정</vt:lpstr>
      <vt:lpstr>상세 게임 기획서  - 제목  - 장르  - 스토리</vt:lpstr>
      <vt:lpstr>상세 게임 기획서  - 조작방식  - 밸런스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jaemin lee</dc:creator>
  <cp:lastModifiedBy>jaemin lee</cp:lastModifiedBy>
  <cp:revision>12</cp:revision>
  <dcterms:created xsi:type="dcterms:W3CDTF">2025-09-28T12:28:00Z</dcterms:created>
  <dcterms:modified xsi:type="dcterms:W3CDTF">2025-10-01T08:20:53Z</dcterms:modified>
</cp:coreProperties>
</file>

<file path=docProps/thumbnail.jpeg>
</file>